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2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C464B-32DC-43A8-A096-B56125D0A66F}" type="datetimeFigureOut">
              <a:rPr lang="en-US" smtClean="0"/>
              <a:t>8/4/2019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9F0E43FD-5A68-41FD-9E44-B38CE35E2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181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C464B-32DC-43A8-A096-B56125D0A66F}" type="datetimeFigureOut">
              <a:rPr lang="en-US" smtClean="0"/>
              <a:t>8/4/2019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E43FD-5A68-41FD-9E44-B38CE35E2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683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C464B-32DC-43A8-A096-B56125D0A66F}" type="datetimeFigureOut">
              <a:rPr lang="en-US" smtClean="0"/>
              <a:t>8/4/2019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E43FD-5A68-41FD-9E44-B38CE35E2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109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C464B-32DC-43A8-A096-B56125D0A66F}" type="datetimeFigureOut">
              <a:rPr lang="en-US" smtClean="0"/>
              <a:t>8/4/2019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E43FD-5A68-41FD-9E44-B38CE35E2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992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260C464B-32DC-43A8-A096-B56125D0A66F}" type="datetimeFigureOut">
              <a:rPr lang="en-US" smtClean="0"/>
              <a:t>8/4/2019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9F0E43FD-5A68-41FD-9E44-B38CE35E2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47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C464B-32DC-43A8-A096-B56125D0A66F}" type="datetimeFigureOut">
              <a:rPr lang="en-US" smtClean="0"/>
              <a:t>8/4/2019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E43FD-5A68-41FD-9E44-B38CE35E2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67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C464B-32DC-43A8-A096-B56125D0A66F}" type="datetimeFigureOut">
              <a:rPr lang="en-US" smtClean="0"/>
              <a:t>8/4/2019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E43FD-5A68-41FD-9E44-B38CE35E2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222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C464B-32DC-43A8-A096-B56125D0A66F}" type="datetimeFigureOut">
              <a:rPr lang="en-US" smtClean="0"/>
              <a:t>8/4/2019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E43FD-5A68-41FD-9E44-B38CE35E2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263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C464B-32DC-43A8-A096-B56125D0A66F}" type="datetimeFigureOut">
              <a:rPr lang="en-US" smtClean="0"/>
              <a:t>8/4/2019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E43FD-5A68-41FD-9E44-B38CE35E2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451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C464B-32DC-43A8-A096-B56125D0A66F}" type="datetimeFigureOut">
              <a:rPr lang="en-US" smtClean="0"/>
              <a:t>8/4/2019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E43FD-5A68-41FD-9E44-B38CE35E2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055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C464B-32DC-43A8-A096-B56125D0A66F}" type="datetimeFigureOut">
              <a:rPr lang="en-US" smtClean="0"/>
              <a:t>8/4/2019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E43FD-5A68-41FD-9E44-B38CE35E2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303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260C464B-32DC-43A8-A096-B56125D0A66F}" type="datetimeFigureOut">
              <a:rPr lang="en-US" smtClean="0"/>
              <a:t>8/4/2019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9F0E43FD-5A68-41FD-9E44-B38CE35E2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971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hyperlink" Target="https://student.turningtechnologies.com/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64044" y="365124"/>
            <a:ext cx="5035658" cy="96772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Turning Technologies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972" y="1857929"/>
            <a:ext cx="6510252" cy="4853264"/>
          </a:xfrm>
        </p:spPr>
        <p:txBody>
          <a:bodyPr>
            <a:normAutofit/>
          </a:bodyPr>
          <a:lstStyle/>
          <a:p>
            <a:r>
              <a:rPr lang="en-US" sz="1600" dirty="0" smtClean="0"/>
              <a:t>Connect your device to </a:t>
            </a:r>
            <a:r>
              <a:rPr lang="en-US" sz="1600" b="1" dirty="0" smtClean="0">
                <a:solidFill>
                  <a:srgbClr val="002060"/>
                </a:solidFill>
              </a:rPr>
              <a:t>LSUHSC-Secure Wi-Fi</a:t>
            </a:r>
            <a:r>
              <a:rPr lang="en-US" sz="1600" dirty="0" smtClean="0"/>
              <a:t>. </a:t>
            </a:r>
            <a:endParaRPr lang="en-US" sz="1600" dirty="0"/>
          </a:p>
          <a:p>
            <a:r>
              <a:rPr lang="en-US" sz="1700" b="1" dirty="0"/>
              <a:t>Mobile Access:</a:t>
            </a:r>
          </a:p>
          <a:p>
            <a:pPr lvl="1"/>
            <a:r>
              <a:rPr lang="en-US" sz="1500" b="1" dirty="0"/>
              <a:t>Download the </a:t>
            </a:r>
            <a:r>
              <a:rPr lang="en-US" sz="1500" b="1" u="sng" dirty="0"/>
              <a:t>Turning Point App </a:t>
            </a:r>
            <a:r>
              <a:rPr lang="en-US" sz="1500" b="1" dirty="0"/>
              <a:t>from App Store</a:t>
            </a:r>
          </a:p>
          <a:p>
            <a:r>
              <a:rPr lang="en-US" sz="1600" dirty="0" smtClean="0"/>
              <a:t>Laptop </a:t>
            </a:r>
            <a:r>
              <a:rPr lang="en-US" sz="1600" dirty="0" smtClean="0"/>
              <a:t>Access:</a:t>
            </a:r>
          </a:p>
          <a:p>
            <a:pPr lvl="1"/>
            <a:r>
              <a:rPr lang="en-US" sz="1400" dirty="0" smtClean="0"/>
              <a:t>Go to this site: </a:t>
            </a:r>
            <a:r>
              <a:rPr lang="en-US" sz="1400" u="sng" dirty="0">
                <a:solidFill>
                  <a:srgbClr val="002060"/>
                </a:solidFill>
                <a:hlinkClick r:id="rId2"/>
              </a:rPr>
              <a:t>https://</a:t>
            </a:r>
            <a:r>
              <a:rPr lang="en-US" sz="1400" u="sng" dirty="0" smtClean="0">
                <a:solidFill>
                  <a:srgbClr val="002060"/>
                </a:solidFill>
                <a:hlinkClick r:id="rId2"/>
              </a:rPr>
              <a:t>student.turningtechnologies.com/</a:t>
            </a:r>
            <a:endParaRPr lang="en-US" sz="1400" u="sng" dirty="0">
              <a:solidFill>
                <a:srgbClr val="002060"/>
              </a:solidFill>
            </a:endParaRPr>
          </a:p>
          <a:p>
            <a:r>
              <a:rPr lang="en-US" sz="1600" dirty="0" smtClean="0"/>
              <a:t>Sign </a:t>
            </a:r>
            <a:r>
              <a:rPr lang="en-US" sz="1600" dirty="0" smtClean="0"/>
              <a:t>in with your </a:t>
            </a:r>
            <a:r>
              <a:rPr lang="en-US" sz="1600" b="1" dirty="0" smtClean="0">
                <a:solidFill>
                  <a:srgbClr val="002060"/>
                </a:solidFill>
              </a:rPr>
              <a:t>LSUHSC ID </a:t>
            </a:r>
          </a:p>
          <a:p>
            <a:r>
              <a:rPr lang="en-US" sz="1600" dirty="0" smtClean="0"/>
              <a:t>If it prompts for a password use your LSUHSC password</a:t>
            </a:r>
          </a:p>
          <a:p>
            <a:r>
              <a:rPr lang="en-US" sz="1600" dirty="0" smtClean="0"/>
              <a:t>Configure your profile by </a:t>
            </a:r>
            <a:r>
              <a:rPr lang="en-US" sz="1600" b="1" u="sng" dirty="0" smtClean="0">
                <a:solidFill>
                  <a:srgbClr val="002060"/>
                </a:solidFill>
              </a:rPr>
              <a:t>SKIPPING</a:t>
            </a:r>
            <a:r>
              <a:rPr lang="en-US" sz="1600" dirty="0" smtClean="0"/>
              <a:t> the following set-ups. </a:t>
            </a:r>
          </a:p>
          <a:p>
            <a:pPr lvl="1"/>
            <a:r>
              <a:rPr lang="en-US" dirty="0"/>
              <a:t>Subscription </a:t>
            </a:r>
          </a:p>
          <a:p>
            <a:pPr lvl="1"/>
            <a:r>
              <a:rPr lang="en-US" dirty="0"/>
              <a:t>Clicker </a:t>
            </a:r>
            <a:r>
              <a:rPr lang="en-US" dirty="0" smtClean="0"/>
              <a:t>ID</a:t>
            </a:r>
            <a:endParaRPr lang="en-US" dirty="0"/>
          </a:p>
          <a:p>
            <a:pPr lvl="1"/>
            <a:r>
              <a:rPr lang="en-US" dirty="0" smtClean="0"/>
              <a:t>MOODLE</a:t>
            </a:r>
          </a:p>
          <a:p>
            <a:r>
              <a:rPr lang="en-US" dirty="0"/>
              <a:t>After skipping the three configuration settings, you should be redirected to your profile page.</a:t>
            </a:r>
          </a:p>
          <a:p>
            <a:pPr lvl="1"/>
            <a:r>
              <a:rPr lang="en-US" dirty="0"/>
              <a:t>Immediately click on “Respond” at top of page</a:t>
            </a:r>
          </a:p>
          <a:p>
            <a:endParaRPr lang="en-US" dirty="0" smtClean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t="7191" r="50116" b="5844"/>
          <a:stretch/>
        </p:blipFill>
        <p:spPr>
          <a:xfrm>
            <a:off x="7039643" y="253728"/>
            <a:ext cx="4452970" cy="2334983"/>
          </a:xfrm>
          <a:prstGeom prst="rect">
            <a:avLst/>
          </a:prstGeom>
        </p:spPr>
      </p:pic>
      <p:pic>
        <p:nvPicPr>
          <p:cNvPr id="1026" name="Picture 2" descr="Image result for turning point app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413" y="365124"/>
            <a:ext cx="1318631" cy="13186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9824" y="2074361"/>
            <a:ext cx="733425" cy="10287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7039643" y="2509109"/>
            <a:ext cx="4354485" cy="2127950"/>
            <a:chOff x="599344" y="3300550"/>
            <a:chExt cx="11199682" cy="322491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9344" y="3544389"/>
              <a:ext cx="11199682" cy="298107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2" name="Oval 11"/>
            <p:cNvSpPr/>
            <p:nvPr/>
          </p:nvSpPr>
          <p:spPr>
            <a:xfrm>
              <a:off x="2508067" y="4119137"/>
              <a:ext cx="905692" cy="679269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>
              <a:stCxn id="12" idx="7"/>
            </p:cNvCxnSpPr>
            <p:nvPr/>
          </p:nvCxnSpPr>
          <p:spPr>
            <a:xfrm flipV="1">
              <a:off x="3281123" y="3300550"/>
              <a:ext cx="1421506" cy="91806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39643" y="4795432"/>
            <a:ext cx="4354485" cy="182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94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48</TotalTime>
  <Words>87</Words>
  <Application>Microsoft Office PowerPoint</Application>
  <PresentationFormat>Widescreen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Rockwell</vt:lpstr>
      <vt:lpstr>Rockwell Condensed</vt:lpstr>
      <vt:lpstr>Wingdings</vt:lpstr>
      <vt:lpstr>Wood Type</vt:lpstr>
      <vt:lpstr>Turning Technologies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Sturtevant, Joy</dc:creator>
  <cp:lastModifiedBy>Sturtevant, Joy</cp:lastModifiedBy>
  <cp:revision>12</cp:revision>
  <dcterms:created xsi:type="dcterms:W3CDTF">2019-07-30T15:49:15Z</dcterms:created>
  <dcterms:modified xsi:type="dcterms:W3CDTF">2019-08-04T18:09:27Z</dcterms:modified>
</cp:coreProperties>
</file>